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9" r:id="rId3"/>
    <p:sldId id="264" r:id="rId4"/>
    <p:sldId id="328" r:id="rId5"/>
    <p:sldId id="330" r:id="rId6"/>
    <p:sldId id="331" r:id="rId7"/>
    <p:sldId id="332" r:id="rId8"/>
    <p:sldId id="329" r:id="rId9"/>
    <p:sldId id="258" r:id="rId10"/>
    <p:sldId id="319" r:id="rId11"/>
    <p:sldId id="321" r:id="rId12"/>
    <p:sldId id="322" r:id="rId13"/>
    <p:sldId id="323" r:id="rId14"/>
    <p:sldId id="324" r:id="rId15"/>
    <p:sldId id="325" r:id="rId16"/>
    <p:sldId id="265" r:id="rId17"/>
    <p:sldId id="293" r:id="rId18"/>
    <p:sldId id="295" r:id="rId19"/>
    <p:sldId id="296" r:id="rId20"/>
    <p:sldId id="294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311" r:id="rId33"/>
    <p:sldId id="307" r:id="rId34"/>
    <p:sldId id="309" r:id="rId35"/>
    <p:sldId id="310" r:id="rId36"/>
    <p:sldId id="308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267" r:id="rId45"/>
    <p:sldId id="280" r:id="rId46"/>
    <p:sldId id="281" r:id="rId47"/>
    <p:sldId id="282" r:id="rId48"/>
    <p:sldId id="283" r:id="rId49"/>
    <p:sldId id="285" r:id="rId50"/>
    <p:sldId id="287" r:id="rId51"/>
    <p:sldId id="286" r:id="rId52"/>
    <p:sldId id="288" r:id="rId53"/>
    <p:sldId id="289" r:id="rId54"/>
    <p:sldId id="291" r:id="rId55"/>
    <p:sldId id="292" r:id="rId56"/>
    <p:sldId id="266" r:id="rId57"/>
    <p:sldId id="270" r:id="rId58"/>
    <p:sldId id="272" r:id="rId59"/>
    <p:sldId id="271" r:id="rId60"/>
    <p:sldId id="273" r:id="rId61"/>
    <p:sldId id="274" r:id="rId62"/>
    <p:sldId id="275" r:id="rId63"/>
    <p:sldId id="277" r:id="rId64"/>
    <p:sldId id="278" r:id="rId65"/>
    <p:sldId id="279" r:id="rId66"/>
    <p:sldId id="263" r:id="rId67"/>
    <p:sldId id="260" r:id="rId68"/>
    <p:sldId id="326" r:id="rId69"/>
    <p:sldId id="261" r:id="rId70"/>
    <p:sldId id="262" r:id="rId71"/>
    <p:sldId id="327" r:id="rId72"/>
    <p:sldId id="259" r:id="rId73"/>
    <p:sldId id="320" r:id="rId7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67961" autoAdjust="0"/>
  </p:normalViewPr>
  <p:slideViewPr>
    <p:cSldViewPr>
      <p:cViewPr>
        <p:scale>
          <a:sx n="70" d="100"/>
          <a:sy n="70" d="100"/>
        </p:scale>
        <p:origin x="-88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07/08/2013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do experimento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titulos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AAA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desenvolvedores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min-max/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tambem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poderiam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beneficiar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Atualmente</a:t>
            </a:r>
            <a:r>
              <a:rPr lang="pt-BR" baseline="0" dirty="0" smtClean="0"/>
              <a:t>, os mecanismos </a:t>
            </a:r>
            <a:r>
              <a:rPr lang="pt-BR" baseline="0" dirty="0" err="1" smtClean="0"/>
              <a:t>disponiveis</a:t>
            </a:r>
            <a:r>
              <a:rPr lang="pt-BR" baseline="0" dirty="0" smtClean="0"/>
              <a:t> para o jogador são...</a:t>
            </a:r>
          </a:p>
          <a:p>
            <a:endParaRPr lang="pt-BR" baseline="0" dirty="0" smtClean="0"/>
          </a:p>
          <a:p>
            <a:r>
              <a:rPr lang="pt-BR" baseline="0" dirty="0" smtClean="0"/>
              <a:t>Superficiais...</a:t>
            </a:r>
          </a:p>
          <a:p>
            <a:r>
              <a:rPr lang="pt-BR" baseline="0" dirty="0" smtClean="0"/>
              <a:t>Influencias explicitas apenas...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Playtracer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7145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7145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/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OPM</a:t>
            </a:r>
            <a:endParaRPr lang="pt-BR" dirty="0"/>
          </a:p>
        </p:txBody>
      </p:sp>
      <p:sp>
        <p:nvSpPr>
          <p:cNvPr id="49" name="TextBox 48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2192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6096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1" name="TextBox 4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8696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685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9144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5334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38" name="TextBox 3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28" name="TextBox 27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418" y="2057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958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657600"/>
            <a:ext cx="2455490" cy="249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</a:t>
            </a:r>
            <a:r>
              <a:rPr lang="pt-BR" dirty="0" smtClean="0"/>
              <a:t>automática e transmissão de dados do executável do </a:t>
            </a:r>
            <a:r>
              <a:rPr lang="pt-BR" dirty="0" smtClean="0"/>
              <a:t>jogo”</a:t>
            </a:r>
            <a:endParaRPr lang="pt-BR" dirty="0" smtClean="0"/>
          </a:p>
          <a:p>
            <a:pPr lvl="1"/>
            <a:r>
              <a:rPr lang="pt-BR" dirty="0" smtClean="0"/>
              <a:t>“Ferramentas </a:t>
            </a:r>
            <a:r>
              <a:rPr lang="pt-BR" dirty="0" smtClean="0"/>
              <a:t>de desenvolvimento para gravação, análise e </a:t>
            </a:r>
            <a:r>
              <a:rPr lang="pt-BR" dirty="0" smtClean="0"/>
              <a:t>melhoria”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Experiências do Consumidor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/>
            <a:endParaRPr lang="pt-BR" dirty="0" smtClean="0"/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45720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endParaRPr lang="pt-BR" dirty="0" smtClean="0"/>
          </a:p>
          <a:p>
            <a:r>
              <a:rPr lang="pt-BR" dirty="0" smtClean="0"/>
              <a:t>p-valor &lt; α: Rejeita hipótese nula</a:t>
            </a:r>
          </a:p>
          <a:p>
            <a:r>
              <a:rPr lang="pt-BR" dirty="0" smtClean="0"/>
              <a:t>α = 0.05 = 5%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571501" y="1828800"/>
          <a:ext cx="8000998" cy="9601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  <a:p>
            <a:pPr lvl="1"/>
            <a:r>
              <a:rPr lang="pt-BR" dirty="0" smtClean="0"/>
              <a:t>Replay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Log</a:t>
            </a:r>
            <a:r>
              <a:rPr lang="pt-BR" dirty="0" smtClean="0"/>
              <a:t> de Combate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Gráficos Estatísticos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3590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2819400" cy="1686769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4800600"/>
            <a:ext cx="3812373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r>
              <a:rPr lang="pt-BR" dirty="0" smtClean="0"/>
              <a:t>Nova Abordagem para Análise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Conceitual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1742</TotalTime>
  <Words>2469</Words>
  <Application>Microsoft Office PowerPoint</Application>
  <PresentationFormat>On-screen Show (4:3)</PresentationFormat>
  <Paragraphs>1144</Paragraphs>
  <Slides>73</Slides>
  <Notes>28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uff</vt:lpstr>
      <vt:lpstr>Proveniência em Jogos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Sumário</vt:lpstr>
      <vt:lpstr>Proveniência</vt:lpstr>
      <vt:lpstr>OPM</vt:lpstr>
      <vt:lpstr>PROV</vt:lpstr>
      <vt:lpstr>Proveniência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Sumário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Sumário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Sumário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Sumário</vt:lpstr>
      <vt:lpstr>Conclusão</vt:lpstr>
      <vt:lpstr>Conclusão</vt:lpstr>
      <vt:lpstr>Conclusão</vt:lpstr>
      <vt:lpstr>Conclusão</vt:lpstr>
      <vt:lpstr>Publicações</vt:lpstr>
      <vt:lpstr>Proveniência em Jogos</vt:lpstr>
      <vt:lpstr>Proveniência em Jogos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189</cp:revision>
  <dcterms:created xsi:type="dcterms:W3CDTF">2013-06-14T18:42:43Z</dcterms:created>
  <dcterms:modified xsi:type="dcterms:W3CDTF">2013-08-07T20:02:16Z</dcterms:modified>
</cp:coreProperties>
</file>